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1" r:id="rId3"/>
    <p:sldId id="322" r:id="rId4"/>
    <p:sldId id="326" r:id="rId5"/>
    <p:sldId id="330" r:id="rId6"/>
    <p:sldId id="331" r:id="rId7"/>
    <p:sldId id="332" r:id="rId8"/>
    <p:sldId id="360" r:id="rId9"/>
    <p:sldId id="333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0" autoAdjust="0"/>
    <p:restoredTop sz="94660"/>
  </p:normalViewPr>
  <p:slideViewPr>
    <p:cSldViewPr>
      <p:cViewPr varScale="1">
        <p:scale>
          <a:sx n="53" d="100"/>
          <a:sy n="53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9F40-8202-43AA-B861-D7BF6BF1F94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ABD1-8E7E-441C-9573-7D4C1DBE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9F40-8202-43AA-B861-D7BF6BF1F94C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ABD1-8E7E-441C-9573-7D4C1DBE5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:\Сопромат Сапожников слайды\sopr07_criterion\sopr07_criterion_Page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60513" y="-865188"/>
            <a:ext cx="10691813" cy="757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K:\Сопромат Сапожников слайды\sopr07_criterion\sopr07_criterion_Page_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31900" y="-406400"/>
            <a:ext cx="10694988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K:\Сопромат Сапожников слайды\sopr07_criterion\sopr07_criterion_Page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9513" y="-228600"/>
            <a:ext cx="10691813" cy="75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K:\Сопромат Сапожников слайды\sopr07_criterion\sopr07_criterion_Page_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04913" y="-738188"/>
            <a:ext cx="10691813" cy="757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K:\Сопромат Сапожников слайды\sopr07_criterion\sopr07_criterion_Page_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08100" y="-255588"/>
            <a:ext cx="10693400" cy="757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K:\Сопромат Сапожников слайды\sopr07_criterion\sopr07_criterion_Page_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4313" y="-4826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K:\Сопромат Сапожников слайды\sopr07_criterion\sopr07_criterion_Page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6313" y="-77788"/>
            <a:ext cx="10691813" cy="757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K:\Сопромат Сапожников слайды\sopr07_criterion\sopr07_criterion_Page_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0113" y="-484188"/>
            <a:ext cx="10691813" cy="757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K:\Сопромат Сапожников слайды\sopr07_criterion\sopr07_criterion_Page_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5113" y="-1524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K:\Сопромат Сапожников слайды\sopr07_criterion\sopr07_criterion_Page_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4113" y="-153988"/>
            <a:ext cx="10691813" cy="757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K:\Сопромат Сапожников слайды\sopr07_criterion\sopr07_criterion_Page_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4288" y="-533400"/>
            <a:ext cx="10696576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K:\Сопромат Сапожников слайды\sopr07_criterion\sopr07_criterion_Page_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0288" y="-763588"/>
            <a:ext cx="10696576" cy="757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K:\Сопромат Сапожников слайды\sopr07_criterion\sopr07_criterion_Page_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63688" y="49213"/>
            <a:ext cx="10696576" cy="757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:\Сопромат Сапожников слайды\sopr07_criterion\sopr07_criterion_Page_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13" y="-254000"/>
            <a:ext cx="10691813" cy="75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K:\Сопромат Сапожников слайды\sopr07_criterion\sopr07_criterion_Page_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30313" y="-203200"/>
            <a:ext cx="10691813" cy="75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K:\Сопромат Сапожников слайды\sopr07_criterion\sopr07_criterion_Page_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8888" y="-254000"/>
            <a:ext cx="10696576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K:\Сопромат Сапожников слайды\sopr07_criterion\sopr07_criterion_Page_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08100" y="-1588"/>
            <a:ext cx="10694988" cy="757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K:\Сопромат Сапожников слайды\sopr07_criterion\sopr07_criterion_Page_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1713" y="-177800"/>
            <a:ext cx="10691813" cy="75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K:\Сопромат Сапожников слайды\sopr07_criterion\sopr07_criterion_Page_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1113" y="-103188"/>
            <a:ext cx="10691813" cy="757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K:\Сопромат Сапожников слайды\sopr07_criterion\sopr07_criterion_Page_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5713" y="-5080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K:\Сопромат Сапожников слайды\sopr07_criterion\sopr07_criterion_Page_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7300" y="-406400"/>
            <a:ext cx="10694988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K:\Сопромат Сапожников слайды\sopr07_criterion\sopr07_criterion_Page_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09688" y="-685800"/>
            <a:ext cx="10696576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K:\Сопромат Сапожников слайды\sopr07_criterion\sopr07_criterion_Page_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2713" y="-381000"/>
            <a:ext cx="10691813" cy="756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K:\Сопромат Сапожников слайды\sopr07_criterion\sopr07_criterion_Page_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31900" y="-1016000"/>
            <a:ext cx="10694988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K:\Сопромат Сапожников слайды\sopr07_criterion\sopr07_criterion_Page_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7913" y="-7112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K:\Сопромат Сапожников слайды\sopr07_criterion\sopr07_criterion_Page_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8713" y="-482600"/>
            <a:ext cx="10691813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K:\Сопромат Сапожников слайды\sopr07_criterion\sopr07_criterion_Page_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4700" y="-177800"/>
            <a:ext cx="10694988" cy="757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SOS</dc:creator>
  <cp:lastModifiedBy>Каримов</cp:lastModifiedBy>
  <cp:revision>17</cp:revision>
  <dcterms:created xsi:type="dcterms:W3CDTF">2009-09-03T09:25:49Z</dcterms:created>
  <dcterms:modified xsi:type="dcterms:W3CDTF">2014-09-16T15:17:52Z</dcterms:modified>
</cp:coreProperties>
</file>