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7" r:id="rId3"/>
    <p:sldId id="312" r:id="rId4"/>
    <p:sldId id="313" r:id="rId5"/>
    <p:sldId id="315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>
      <p:cViewPr varScale="1">
        <p:scale>
          <a:sx n="53" d="100"/>
          <a:sy n="53" d="100"/>
        </p:scale>
        <p:origin x="-12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:\Сопромат Сапожников слайды\sopr03_geom_char\sopr03_geom_char_Page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714376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K:\Сопромат Сапожников слайды\sopr03_geom_char\sopr03_geom_char_Pag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6313" y="-4318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K:\Сопромат Сапожников слайды\sopr03_geom_char\sopr03_geom_char_Page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0513" y="-152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K:\Сопромат Сапожников слайды\sopr03_geom_char\sopr03_geom_char_Page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7913" y="-3556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K:\Сопромат Сапожников слайды\sopr03_geom_char\sopr03_geom_char_Page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5713" y="-381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K:\Сопромат Сапожников слайды\sopr03_geom_char\sopr03_geom_char_Page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8713" y="-381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K:\Сопромат Сапожников слайды\sopr03_geom_char\sopr03_geom_char_Page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3713" y="-457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K:\Сопромат Сапожников слайды\sopr03_geom_char\sopr03_geom_char_Page_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2713" y="-508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Сопромат Сапожников слайды\sopr03_geom_char\sopr03_geom_char_Page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6313" y="-1473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K:\Сопромат Сапожников слайды\sopr03_geom_char\sopr03_geom_char_Page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7113" y="-635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K:\Сопромат Сапожников слайды\sopr03_geom_char\sopr03_geom_char_Page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-6858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K:\Сопромат Сапожников слайды\sopr03_geom_char\sopr03_geom_char_Page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4313" y="-660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K:\Сопромат Сапожников слайды\sopr03_geom_char\sopr03_geom_char_Page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6513" y="-1016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K:\Сопромат Сапожников слайды\sopr03_geom_char\sopr03_geom_char_Page_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1100" y="-457200"/>
            <a:ext cx="10694988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K:\Сопромат Сапожников слайды\sopr03_geom_char\sopr03_geom_char_Page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5913" y="-889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K:\Сопромат Сапожников слайды\sopr03_geom_char\sopr03_geom_char_Page_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8313" y="-9398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SOS</dc:creator>
  <cp:lastModifiedBy>Каримов</cp:lastModifiedBy>
  <cp:revision>14</cp:revision>
  <dcterms:created xsi:type="dcterms:W3CDTF">2009-09-03T09:25:49Z</dcterms:created>
  <dcterms:modified xsi:type="dcterms:W3CDTF">2014-09-16T15:15:00Z</dcterms:modified>
</cp:coreProperties>
</file>